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children in the beautiful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tears in the little girl’s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in their carriages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sweets in the tree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中考新考法-6.eps" descr="id:21475084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20355" y="895116"/>
            <a:ext cx="6048672" cy="65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81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代词指代题。根据第四段中的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very beautiful Christmas tree in the house. Two children are playing by the tree with sweets.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可知，房子里有一棵非常漂亮的圣诞树。两个孩子在带有糖果的圣诞树旁玩，他们很开心。由此可以推断，画线单词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指代房子里的两个孩子。故选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138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 can we put in the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afraid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4" name="中考新考法-4.eps" descr="id:21475084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3421" y="925537"/>
            <a:ext cx="5040560" cy="64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80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单词还原题。根据第七段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carriage runs by fast. The little girl is so ... that she runs away quickly.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可知，马车快速驶来，小女孩应该是很害怕所以才快速跑开。故选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129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we know about the little girl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no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glad to meet the boy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must be very sad on this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loses her matches and slippers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38404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推理判断题。综合全文，尤其是根据最后一段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poor little girl has to walk barefoot in the cold snow now.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可知，小女孩在寒冷的冬天里卖火柴却无人问津，还意外失去了她唯一的拖鞋，不得不赤脚走在雪地里，这些遭遇都表明小女孩的处境非常悲惨，所以这一天她肯定非常难过。故选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9708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girl is so afraid that she runs away quickly.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女孩非常害怕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很快就跑了。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... that ...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，引导结果状语从句。如：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so young that he can’t do the job.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他太年轻了做不了这个工作。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3338" y="2573530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419756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2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5389" y="836712"/>
            <a:ext cx="11551313" cy="14719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6" y="2487763"/>
            <a:ext cx="2499451" cy="65320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文是一篇记叙文。文章主要讲述了《卖火柴的小女孩》中的一个情节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描述了一个小女孩在寒冷的冬天里走在街上卖火柴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却无人问津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她还意外失去了她唯一的拖鞋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不得不赤脚走在雪地里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反映了小女孩的悲惨境遇。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5301208"/>
            <a:ext cx="5535472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湖北孝感孝昌期末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18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9925"/>
            <a:ext cx="11485848" cy="331116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passage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poor little girl walks in the street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clothes are ragged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褴褛的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only her mother’s big slippers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拖鞋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her bare feet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023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anyone want to buy 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 one notices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walk past her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busy buying Christmas gifts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it’s 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little girl doesn’t sell any matches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25501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comes to the window of a beautiful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looks into the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very beautiful Christmas tree in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children are playing by the tree with sweets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sweet paper is so beautiful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happy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says to herself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773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thinks of her sick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her eyes are full of tears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keeps on walking and calling,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Sir, Madam, would you please buy some matches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Still, nobody notices 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614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47727"/>
          </a:xfrm>
        </p:spPr>
        <p:txBody>
          <a:bodyPr/>
          <a:lstStyle/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 carriage runs by fast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is 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so____</a:t>
            </a:r>
          </a:p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runs away quickly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gets away from the carriage, but she loses her slippers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is lost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gets the other one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kicks it around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little girl wants to ask for it back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boy kicks it far away</a:t>
            </a:r>
            <a:r>
              <a:rPr lang="en-US" altLang="zh-CN" sz="3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poor little girl has to walk barefoot in the cold snow now</a:t>
            </a:r>
            <a:r>
              <a:rPr lang="en-US" altLang="zh-CN" sz="3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953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month does this story happen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September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October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November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December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14181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walk past her quickly. They’re busy buying Christmas gifts.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可知，人们在忙着买圣诞礼物，圣诞节是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日，所以这个故事发生在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96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people move quickly in the street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feel cold in the street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don’t want to go near the girl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busy with Christmas shopping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take carriages and the horses run fast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18028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293096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walk past her quickly. They’re busy buying Christmas gifts.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可知，人们快速走过是因为他们忙着买圣诞礼物。故选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0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739</Words>
  <Application>Microsoft Office PowerPoint</Application>
  <PresentationFormat>自定义</PresentationFormat>
  <Paragraphs>49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